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66" r:id="rId2"/>
    <p:sldId id="367" r:id="rId3"/>
    <p:sldId id="369" r:id="rId4"/>
    <p:sldId id="374" r:id="rId5"/>
    <p:sldId id="375" r:id="rId6"/>
    <p:sldId id="380" r:id="rId7"/>
    <p:sldId id="376" r:id="rId8"/>
    <p:sldId id="377" r:id="rId9"/>
    <p:sldId id="378" r:id="rId10"/>
    <p:sldId id="379" r:id="rId11"/>
    <p:sldId id="370" r:id="rId12"/>
    <p:sldId id="381" r:id="rId13"/>
    <p:sldId id="382" r:id="rId14"/>
    <p:sldId id="383" r:id="rId15"/>
    <p:sldId id="384" r:id="rId16"/>
    <p:sldId id="385" r:id="rId17"/>
    <p:sldId id="386" r:id="rId18"/>
    <p:sldId id="387" r:id="rId19"/>
    <p:sldId id="358" r:id="rId20"/>
    <p:sldId id="359" r:id="rId21"/>
    <p:sldId id="360" r:id="rId22"/>
    <p:sldId id="361" r:id="rId23"/>
    <p:sldId id="363" r:id="rId24"/>
    <p:sldId id="36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219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378" autoAdjust="0"/>
    <p:restoredTop sz="94660"/>
  </p:normalViewPr>
  <p:slideViewPr>
    <p:cSldViewPr>
      <p:cViewPr varScale="1">
        <p:scale>
          <a:sx n="112" d="100"/>
          <a:sy n="112" d="100"/>
        </p:scale>
        <p:origin x="-9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250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1391D-1AE4-C246-A801-4A4242A570A2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6EDC6-2931-6549-85D8-FC1861FE1E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812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F0E5D-9EF3-5A4F-886C-1A1647E393B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0262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953B-6423-47E0-B520-671B00363D05}" type="datetimeFigureOut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9A04-6277-4FAA-8595-DD7639C7F2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953B-6423-47E0-B520-671B00363D05}" type="datetimeFigureOut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9A04-6277-4FAA-8595-DD7639C7F2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953B-6423-47E0-B520-671B00363D05}" type="datetimeFigureOut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9A04-6277-4FAA-8595-DD7639C7F2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953B-6423-47E0-B520-671B00363D05}" type="datetimeFigureOut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9A04-6277-4FAA-8595-DD7639C7F2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953B-6423-47E0-B520-671B00363D05}" type="datetimeFigureOut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9A04-6277-4FAA-8595-DD7639C7F2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953B-6423-47E0-B520-671B00363D05}" type="datetimeFigureOut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9A04-6277-4FAA-8595-DD7639C7F2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953B-6423-47E0-B520-671B00363D05}" type="datetimeFigureOut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9A04-6277-4FAA-8595-DD7639C7F2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953B-6423-47E0-B520-671B00363D05}" type="datetimeFigureOut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9A04-6277-4FAA-8595-DD7639C7F2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953B-6423-47E0-B520-671B00363D05}" type="datetimeFigureOut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9A04-6277-4FAA-8595-DD7639C7F2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953B-6423-47E0-B520-671B00363D05}" type="datetimeFigureOut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9A04-6277-4FAA-8595-DD7639C7F2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953B-6423-47E0-B520-671B00363D05}" type="datetimeFigureOut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9A04-6277-4FAA-8595-DD7639C7F2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C953B-6423-47E0-B520-671B00363D05}" type="datetimeFigureOut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89A04-6277-4FAA-8595-DD7639C7F2E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2267744" y="1772816"/>
            <a:ext cx="4499992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2267744" y="2636912"/>
            <a:ext cx="4536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INFORMATION</a:t>
            </a:r>
          </a:p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AS A SERVICE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3569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1835696" y="260648"/>
            <a:ext cx="183569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3635896" y="0"/>
            <a:ext cx="183569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5508104" y="260648"/>
            <a:ext cx="183569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7308304" y="0"/>
            <a:ext cx="183569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467544" y="908720"/>
            <a:ext cx="1107996" cy="511256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AU" sz="6000" dirty="0" smtClean="0"/>
              <a:t>TECHNOLOGY</a:t>
            </a:r>
            <a:endParaRPr lang="en-AU" sz="6000" dirty="0"/>
          </a:p>
        </p:txBody>
      </p:sp>
      <p:sp>
        <p:nvSpPr>
          <p:cNvPr id="13" name="TextBox 12"/>
          <p:cNvSpPr txBox="1"/>
          <p:nvPr/>
        </p:nvSpPr>
        <p:spPr>
          <a:xfrm>
            <a:off x="2195736" y="692696"/>
            <a:ext cx="1107996" cy="532859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AU" sz="6000" dirty="0" smtClean="0"/>
              <a:t>PROFESSIONALS</a:t>
            </a:r>
            <a:endParaRPr lang="en-AU" sz="6000" dirty="0"/>
          </a:p>
        </p:txBody>
      </p:sp>
      <p:sp>
        <p:nvSpPr>
          <p:cNvPr id="14" name="TextBox 13"/>
          <p:cNvSpPr txBox="1"/>
          <p:nvPr/>
        </p:nvSpPr>
        <p:spPr>
          <a:xfrm>
            <a:off x="3995936" y="908720"/>
            <a:ext cx="1107996" cy="511256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AU" sz="6000" dirty="0" smtClean="0"/>
              <a:t>INFORMATION</a:t>
            </a:r>
            <a:endParaRPr lang="en-AU" sz="6000" dirty="0"/>
          </a:p>
        </p:txBody>
      </p:sp>
      <p:sp>
        <p:nvSpPr>
          <p:cNvPr id="15" name="TextBox 14"/>
          <p:cNvSpPr txBox="1"/>
          <p:nvPr/>
        </p:nvSpPr>
        <p:spPr>
          <a:xfrm>
            <a:off x="5868144" y="908720"/>
            <a:ext cx="1107996" cy="511256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AU" sz="6000" dirty="0" smtClean="0"/>
              <a:t>SERVICES</a:t>
            </a:r>
            <a:endParaRPr lang="en-AU" sz="6000" dirty="0"/>
          </a:p>
        </p:txBody>
      </p:sp>
      <p:sp>
        <p:nvSpPr>
          <p:cNvPr id="16" name="TextBox 15"/>
          <p:cNvSpPr txBox="1"/>
          <p:nvPr/>
        </p:nvSpPr>
        <p:spPr>
          <a:xfrm>
            <a:off x="7668344" y="908720"/>
            <a:ext cx="1107996" cy="511256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AU" sz="6000" dirty="0" smtClean="0"/>
              <a:t>PLACES</a:t>
            </a:r>
            <a:endParaRPr lang="en-A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0" y="1124744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VALUE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0" y="1124744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VALUE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4572000" y="126876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FASTER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SMARTER 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0" y="1124744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VALUE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4572000" y="126876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FASTER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SMARTER 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39744" y="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5" name="TextBox 34"/>
          <p:cNvSpPr txBox="1"/>
          <p:nvPr/>
        </p:nvSpPr>
        <p:spPr>
          <a:xfrm>
            <a:off x="6804248" y="62068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0" y="1124744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VALUE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4572000" y="126876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FASTER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SMARTER 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39744" y="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1" name="Rectangle 30"/>
          <p:cNvSpPr/>
          <p:nvPr/>
        </p:nvSpPr>
        <p:spPr>
          <a:xfrm>
            <a:off x="6839744" y="1700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TextBox 34"/>
          <p:cNvSpPr txBox="1"/>
          <p:nvPr/>
        </p:nvSpPr>
        <p:spPr>
          <a:xfrm>
            <a:off x="6804248" y="62068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04248" y="2060848"/>
            <a:ext cx="2339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COLLECTIONS RESOURCES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0" y="1124744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VALUE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 14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TextBox 15"/>
          <p:cNvSpPr txBox="1"/>
          <p:nvPr/>
        </p:nvSpPr>
        <p:spPr>
          <a:xfrm>
            <a:off x="0" y="4149080"/>
            <a:ext cx="4536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USER EXPERIENCE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0" y="126876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FASTER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SMARTER 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39744" y="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1" name="Rectangle 30"/>
          <p:cNvSpPr/>
          <p:nvPr/>
        </p:nvSpPr>
        <p:spPr>
          <a:xfrm>
            <a:off x="6839744" y="1700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TextBox 34"/>
          <p:cNvSpPr txBox="1"/>
          <p:nvPr/>
        </p:nvSpPr>
        <p:spPr>
          <a:xfrm>
            <a:off x="6804248" y="62068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04248" y="2060848"/>
            <a:ext cx="2339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COLLECTIONS RESOURCES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0" y="1124744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VALUE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 14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TextBox 15"/>
          <p:cNvSpPr txBox="1"/>
          <p:nvPr/>
        </p:nvSpPr>
        <p:spPr>
          <a:xfrm>
            <a:off x="0" y="4149080"/>
            <a:ext cx="4536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USER EXPERIENCE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72000" y="342900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4572000" y="126876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FASTER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SMARTER 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39744" y="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1" name="Rectangle 30"/>
          <p:cNvSpPr/>
          <p:nvPr/>
        </p:nvSpPr>
        <p:spPr>
          <a:xfrm>
            <a:off x="6839744" y="1700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TextBox 33"/>
          <p:cNvSpPr txBox="1"/>
          <p:nvPr/>
        </p:nvSpPr>
        <p:spPr>
          <a:xfrm>
            <a:off x="4572000" y="4725144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EASY</a:t>
            </a:r>
            <a:r>
              <a:rPr lang="en-A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PLEASURABLE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04248" y="62068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04248" y="2060848"/>
            <a:ext cx="2339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COLLECTIONS RESOURCES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0" y="1124744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VALUE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 14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TextBox 15"/>
          <p:cNvSpPr txBox="1"/>
          <p:nvPr/>
        </p:nvSpPr>
        <p:spPr>
          <a:xfrm>
            <a:off x="0" y="4149080"/>
            <a:ext cx="4536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USER EXPERIENCE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72000" y="342900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4572000" y="126876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FASTER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SMARTER 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39744" y="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1" name="Rectangle 30"/>
          <p:cNvSpPr/>
          <p:nvPr/>
        </p:nvSpPr>
        <p:spPr>
          <a:xfrm>
            <a:off x="6839744" y="1700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Rectangle 31"/>
          <p:cNvSpPr/>
          <p:nvPr/>
        </p:nvSpPr>
        <p:spPr>
          <a:xfrm>
            <a:off x="6839744" y="342900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4" name="TextBox 33"/>
          <p:cNvSpPr txBox="1"/>
          <p:nvPr/>
        </p:nvSpPr>
        <p:spPr>
          <a:xfrm>
            <a:off x="4572000" y="4725144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EASY</a:t>
            </a:r>
            <a:r>
              <a:rPr lang="en-A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PLEASURABLE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04248" y="62068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04248" y="2060848"/>
            <a:ext cx="2339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COLLECTIONS RESOURCES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04248" y="4005064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PROCESS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0" y="1124744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VALUE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 14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TextBox 15"/>
          <p:cNvSpPr txBox="1"/>
          <p:nvPr/>
        </p:nvSpPr>
        <p:spPr>
          <a:xfrm>
            <a:off x="0" y="4149080"/>
            <a:ext cx="4536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USER EXPERIENCE</a:t>
            </a:r>
            <a:endParaRPr lang="en-A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72000" y="342900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4572000" y="126876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FASTER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SMARTER 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39744" y="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1" name="Rectangle 30"/>
          <p:cNvSpPr/>
          <p:nvPr/>
        </p:nvSpPr>
        <p:spPr>
          <a:xfrm>
            <a:off x="6839744" y="1700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Rectangle 31"/>
          <p:cNvSpPr/>
          <p:nvPr/>
        </p:nvSpPr>
        <p:spPr>
          <a:xfrm>
            <a:off x="6839744" y="342900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3" name="Rectangle 32"/>
          <p:cNvSpPr/>
          <p:nvPr/>
        </p:nvSpPr>
        <p:spPr>
          <a:xfrm>
            <a:off x="6839744" y="5129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TextBox 33"/>
          <p:cNvSpPr txBox="1"/>
          <p:nvPr/>
        </p:nvSpPr>
        <p:spPr>
          <a:xfrm>
            <a:off x="4572000" y="4725144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EASY</a:t>
            </a:r>
            <a:r>
              <a:rPr lang="en-A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PLEASURABLE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04248" y="62068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04248" y="2060848"/>
            <a:ext cx="2339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COLLECTIONS RESOURCES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04248" y="4005064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PROCESS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248" y="566124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PEOPLE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ectangle 16"/>
          <p:cNvSpPr/>
          <p:nvPr/>
        </p:nvSpPr>
        <p:spPr>
          <a:xfrm>
            <a:off x="0" y="342900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0" y="126876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FASTER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SMARTER 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67744" y="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1" name="Rectangle 30"/>
          <p:cNvSpPr/>
          <p:nvPr/>
        </p:nvSpPr>
        <p:spPr>
          <a:xfrm>
            <a:off x="2267744" y="1700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Rectangle 31"/>
          <p:cNvSpPr/>
          <p:nvPr/>
        </p:nvSpPr>
        <p:spPr>
          <a:xfrm>
            <a:off x="2267744" y="342900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3" name="Rectangle 32"/>
          <p:cNvSpPr/>
          <p:nvPr/>
        </p:nvSpPr>
        <p:spPr>
          <a:xfrm>
            <a:off x="2267744" y="5129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TextBox 33"/>
          <p:cNvSpPr txBox="1"/>
          <p:nvPr/>
        </p:nvSpPr>
        <p:spPr>
          <a:xfrm>
            <a:off x="0" y="4725144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EASY</a:t>
            </a:r>
            <a:r>
              <a:rPr lang="en-A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PLEASURABLE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32248" y="62068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32248" y="2060848"/>
            <a:ext cx="2339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COLLECTIONS RESOURCES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32248" y="4005064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PROCESS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32248" y="566124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PEOPLE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716016" y="0"/>
            <a:ext cx="4572000" cy="1700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TextBox 38"/>
          <p:cNvSpPr txBox="1"/>
          <p:nvPr/>
        </p:nvSpPr>
        <p:spPr>
          <a:xfrm>
            <a:off x="4716016" y="620688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EDUCATION + QUALIFICATIONS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ectangle 16"/>
          <p:cNvSpPr/>
          <p:nvPr/>
        </p:nvSpPr>
        <p:spPr>
          <a:xfrm>
            <a:off x="0" y="342900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0" y="126876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FASTER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SMARTER 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67744" y="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1" name="Rectangle 30"/>
          <p:cNvSpPr/>
          <p:nvPr/>
        </p:nvSpPr>
        <p:spPr>
          <a:xfrm>
            <a:off x="2267744" y="1700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Rectangle 31"/>
          <p:cNvSpPr/>
          <p:nvPr/>
        </p:nvSpPr>
        <p:spPr>
          <a:xfrm>
            <a:off x="2267744" y="342900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3" name="Rectangle 32"/>
          <p:cNvSpPr/>
          <p:nvPr/>
        </p:nvSpPr>
        <p:spPr>
          <a:xfrm>
            <a:off x="2267744" y="5129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TextBox 33"/>
          <p:cNvSpPr txBox="1"/>
          <p:nvPr/>
        </p:nvSpPr>
        <p:spPr>
          <a:xfrm>
            <a:off x="0" y="4725144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EASY</a:t>
            </a:r>
            <a:r>
              <a:rPr lang="en-A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PLEASURABLE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32248" y="62068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32248" y="2060848"/>
            <a:ext cx="2339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COLLECTIONS RESOURCES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32248" y="4005064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PROCESS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32248" y="566124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PEOPLE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716016" y="0"/>
            <a:ext cx="4572000" cy="1700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/>
          <p:cNvSpPr/>
          <p:nvPr/>
        </p:nvSpPr>
        <p:spPr>
          <a:xfrm>
            <a:off x="4716016" y="1700808"/>
            <a:ext cx="4572000" cy="1700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TextBox 38"/>
          <p:cNvSpPr txBox="1"/>
          <p:nvPr/>
        </p:nvSpPr>
        <p:spPr>
          <a:xfrm>
            <a:off x="4716016" y="620688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EDUCATION + QUALIFICATIONS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16016" y="2276872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DEVELOPMENT + MANAGEMENT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ectangle 16"/>
          <p:cNvSpPr/>
          <p:nvPr/>
        </p:nvSpPr>
        <p:spPr>
          <a:xfrm>
            <a:off x="0" y="342900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0" y="126876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FASTER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SMARTER 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67744" y="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1" name="Rectangle 30"/>
          <p:cNvSpPr/>
          <p:nvPr/>
        </p:nvSpPr>
        <p:spPr>
          <a:xfrm>
            <a:off x="2267744" y="1700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Rectangle 31"/>
          <p:cNvSpPr/>
          <p:nvPr/>
        </p:nvSpPr>
        <p:spPr>
          <a:xfrm>
            <a:off x="2267744" y="342900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3" name="Rectangle 32"/>
          <p:cNvSpPr/>
          <p:nvPr/>
        </p:nvSpPr>
        <p:spPr>
          <a:xfrm>
            <a:off x="2267744" y="5129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TextBox 33"/>
          <p:cNvSpPr txBox="1"/>
          <p:nvPr/>
        </p:nvSpPr>
        <p:spPr>
          <a:xfrm>
            <a:off x="0" y="4725144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EASY</a:t>
            </a:r>
            <a:r>
              <a:rPr lang="en-A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PLEASURABLE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32248" y="62068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32248" y="2060848"/>
            <a:ext cx="2339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COLLECTIONS RESOURCES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32248" y="4005064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PROCESS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32248" y="566124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PEOPLE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716016" y="0"/>
            <a:ext cx="4572000" cy="1700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/>
          <p:cNvSpPr/>
          <p:nvPr/>
        </p:nvSpPr>
        <p:spPr>
          <a:xfrm>
            <a:off x="4716016" y="1700808"/>
            <a:ext cx="4572000" cy="1700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/>
          <p:cNvSpPr/>
          <p:nvPr/>
        </p:nvSpPr>
        <p:spPr>
          <a:xfrm>
            <a:off x="4716016" y="3429000"/>
            <a:ext cx="4572000" cy="1700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TextBox 38"/>
          <p:cNvSpPr txBox="1"/>
          <p:nvPr/>
        </p:nvSpPr>
        <p:spPr>
          <a:xfrm>
            <a:off x="4716016" y="620688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EDUCATION + QUALIFICATIONS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16016" y="2276872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DEVELOPMENT + MANAGEMENT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716016" y="4005064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PROTECTION + ACCESS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ectangle 16"/>
          <p:cNvSpPr/>
          <p:nvPr/>
        </p:nvSpPr>
        <p:spPr>
          <a:xfrm>
            <a:off x="0" y="3429000"/>
            <a:ext cx="2304256" cy="3429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0" y="126876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FASTER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SMARTER 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67744" y="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1" name="Rectangle 30"/>
          <p:cNvSpPr/>
          <p:nvPr/>
        </p:nvSpPr>
        <p:spPr>
          <a:xfrm>
            <a:off x="2267744" y="1700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Rectangle 31"/>
          <p:cNvSpPr/>
          <p:nvPr/>
        </p:nvSpPr>
        <p:spPr>
          <a:xfrm>
            <a:off x="2267744" y="3429000"/>
            <a:ext cx="2304256" cy="1700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3" name="Rectangle 32"/>
          <p:cNvSpPr/>
          <p:nvPr/>
        </p:nvSpPr>
        <p:spPr>
          <a:xfrm>
            <a:off x="2267744" y="5129808"/>
            <a:ext cx="2304256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TextBox 33"/>
          <p:cNvSpPr txBox="1"/>
          <p:nvPr/>
        </p:nvSpPr>
        <p:spPr>
          <a:xfrm>
            <a:off x="0" y="4725144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EASY</a:t>
            </a:r>
            <a:r>
              <a:rPr lang="en-AU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PLEASURABLE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32248" y="62068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32248" y="2060848"/>
            <a:ext cx="2339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COLLECTIONS RESOURCES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32248" y="4005064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PROCESS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32248" y="5661248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PEOPLE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716016" y="0"/>
            <a:ext cx="4572000" cy="1700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/>
          <p:cNvSpPr/>
          <p:nvPr/>
        </p:nvSpPr>
        <p:spPr>
          <a:xfrm>
            <a:off x="4716016" y="1700808"/>
            <a:ext cx="4572000" cy="1700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/>
          <p:cNvSpPr/>
          <p:nvPr/>
        </p:nvSpPr>
        <p:spPr>
          <a:xfrm>
            <a:off x="4716016" y="3429000"/>
            <a:ext cx="4572000" cy="1700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/>
          <p:cNvSpPr/>
          <p:nvPr/>
        </p:nvSpPr>
        <p:spPr>
          <a:xfrm>
            <a:off x="4716016" y="5157192"/>
            <a:ext cx="4572000" cy="17008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TextBox 38"/>
          <p:cNvSpPr txBox="1"/>
          <p:nvPr/>
        </p:nvSpPr>
        <p:spPr>
          <a:xfrm>
            <a:off x="4716016" y="620688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EDUCATION + QUALIFICATIONS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16016" y="2276872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DEVELOPMENT + MANAGEMENT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716016" y="4005064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PROTECTION + ACCESS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16016" y="5661248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TASK + SERVICE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0" y="1196752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 =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ONGOING LEARNING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0" y="1196752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 =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ONGOING LEARNING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07496" y="1196752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ACCESS =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NEGOTIATION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0" y="1196752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 =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ONGOING LEARNING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07496" y="1196752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ACCESS =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NEGOTIATION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725144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PROCESS =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COLLABORATION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0" y="1196752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SKILLS =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ONGOING LEARNING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07496" y="1196752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ACCESS =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NEGOTIATION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725144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PROCESS = </a:t>
            </a:r>
          </a:p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COLLABORATION</a:t>
            </a:r>
            <a:endParaRPr lang="en-AU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07496" y="4293096"/>
            <a:ext cx="4536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FUNDING = </a:t>
            </a:r>
          </a:p>
          <a:p>
            <a:pPr algn="ctr"/>
            <a:r>
              <a:rPr lang="en-AU" sz="6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FAIR</a:t>
            </a:r>
            <a:endParaRPr lang="en-AU" sz="6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3688" y="2468894"/>
            <a:ext cx="56166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 smtClean="0">
                <a:latin typeface="Helvetica"/>
                <a:cs typeface="Helvetica"/>
              </a:rPr>
              <a:t>We’re pulling our advocacy together into one</a:t>
            </a:r>
            <a:r>
              <a:rPr lang="en-AU" sz="3600" b="1" dirty="0" smtClean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lang="en-AU" sz="3600" b="1" dirty="0" smtClean="0">
                <a:solidFill>
                  <a:srgbClr val="E57C25"/>
                </a:solidFill>
                <a:latin typeface="Helvetica"/>
                <a:cs typeface="Helvetica"/>
              </a:rPr>
              <a:t>powerful</a:t>
            </a:r>
            <a:r>
              <a:rPr lang="en-AU" sz="3600" b="1" dirty="0" smtClean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lang="en-AU" sz="3600" b="1" dirty="0" smtClean="0">
                <a:latin typeface="Helvetica"/>
                <a:cs typeface="Helvetica"/>
              </a:rPr>
              <a:t>campaign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39752" y="1988840"/>
            <a:ext cx="45010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 smtClean="0">
                <a:latin typeface="Helvetica"/>
                <a:cs typeface="Helvetica"/>
              </a:rPr>
              <a:t>for greater </a:t>
            </a:r>
            <a:r>
              <a:rPr lang="en-AU" sz="3600" b="1" dirty="0" smtClean="0">
                <a:solidFill>
                  <a:srgbClr val="E57C25"/>
                </a:solidFill>
                <a:latin typeface="Helvetica"/>
                <a:cs typeface="Helvetica"/>
              </a:rPr>
              <a:t>impact</a:t>
            </a:r>
            <a:r>
              <a:rPr lang="en-AU" sz="3600" b="1" dirty="0" smtClean="0">
                <a:latin typeface="Helvetica"/>
                <a:cs typeface="Helvetica"/>
              </a:rPr>
              <a:t>, </a:t>
            </a:r>
            <a:br>
              <a:rPr lang="en-AU" sz="3600" b="1" dirty="0" smtClean="0">
                <a:latin typeface="Helvetica"/>
                <a:cs typeface="Helvetica"/>
              </a:rPr>
            </a:br>
            <a:r>
              <a:rPr lang="en-AU" sz="3600" b="1" dirty="0" smtClean="0">
                <a:latin typeface="Helvetica"/>
                <a:cs typeface="Helvetica"/>
              </a:rPr>
              <a:t>more supporters, </a:t>
            </a:r>
            <a:br>
              <a:rPr lang="en-AU" sz="3600" b="1" dirty="0" smtClean="0">
                <a:latin typeface="Helvetica"/>
                <a:cs typeface="Helvetica"/>
              </a:rPr>
            </a:br>
            <a:r>
              <a:rPr lang="en-AU" sz="3600" b="1" dirty="0" smtClean="0">
                <a:latin typeface="Helvetica"/>
                <a:cs typeface="Helvetica"/>
              </a:rPr>
              <a:t>more engagement, </a:t>
            </a:r>
            <a:br>
              <a:rPr lang="en-AU" sz="3600" b="1" dirty="0" smtClean="0">
                <a:latin typeface="Helvetica"/>
                <a:cs typeface="Helvetica"/>
              </a:rPr>
            </a:br>
            <a:r>
              <a:rPr lang="en-AU" sz="3600" b="1" dirty="0" smtClean="0">
                <a:latin typeface="Helvetica"/>
                <a:cs typeface="Helvetica"/>
              </a:rPr>
              <a:t>more exposure.</a:t>
            </a:r>
            <a:endParaRPr lang="en-AU" sz="3600" b="1" dirty="0">
              <a:latin typeface="Helvetica"/>
              <a:cs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59832" y="2372883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 smtClean="0">
                <a:latin typeface="Helvetica"/>
                <a:cs typeface="Helvetica"/>
              </a:rPr>
              <a:t>Be part of it.</a:t>
            </a:r>
          </a:p>
          <a:p>
            <a:r>
              <a:rPr lang="en-AU" sz="3600" b="1" dirty="0" smtClean="0">
                <a:latin typeface="Helvetica"/>
                <a:cs typeface="Helvetica"/>
              </a:rPr>
              <a:t>Join</a:t>
            </a:r>
            <a:r>
              <a:rPr lang="en-AU" sz="3600" b="1" dirty="0" smtClean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r>
              <a:rPr lang="en-AU" sz="3600" b="1" dirty="0" smtClean="0">
                <a:solidFill>
                  <a:srgbClr val="E57C25"/>
                </a:solidFill>
                <a:latin typeface="Helvetica"/>
                <a:cs typeface="Helvetica"/>
              </a:rPr>
              <a:t>FAIR</a:t>
            </a:r>
            <a:r>
              <a:rPr lang="en-AU" sz="3600" b="1" dirty="0" smtClean="0">
                <a:latin typeface="Helvetica"/>
                <a:cs typeface="Helvetica"/>
              </a:rPr>
              <a:t>.</a:t>
            </a:r>
            <a:endParaRPr lang="en-AU" sz="3600" b="1" dirty="0">
              <a:latin typeface="Helvetica"/>
              <a:cs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IR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0" y="1033462"/>
            <a:ext cx="5715000" cy="4791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t="6225" r="1202" b="4950"/>
          <a:stretch>
            <a:fillRect/>
          </a:stretch>
        </p:blipFill>
        <p:spPr bwMode="auto">
          <a:xfrm>
            <a:off x="179512" y="476672"/>
            <a:ext cx="8837712" cy="496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3768" y="1196752"/>
            <a:ext cx="4464496" cy="4181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3000"/>
              </a:spcAft>
            </a:pPr>
            <a:r>
              <a:rPr lang="en-AU" sz="3200" b="1" dirty="0" smtClean="0">
                <a:latin typeface="Helvetica"/>
                <a:cs typeface="Helvetica"/>
              </a:rPr>
              <a:t>Find out more:</a:t>
            </a:r>
          </a:p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en-AU" sz="2400" b="1" dirty="0" smtClean="0">
                <a:latin typeface="Helvetica"/>
                <a:cs typeface="Helvetica"/>
              </a:rPr>
              <a:t>Talk to the </a:t>
            </a:r>
            <a:r>
              <a:rPr lang="en-AU" sz="2400" b="1" dirty="0" smtClean="0">
                <a:solidFill>
                  <a:srgbClr val="E57C25"/>
                </a:solidFill>
                <a:latin typeface="Helvetica"/>
                <a:cs typeface="Helvetica"/>
              </a:rPr>
              <a:t>ALIA team</a:t>
            </a:r>
            <a:endParaRPr lang="en-AU" sz="2400" b="1" dirty="0" smtClean="0">
              <a:solidFill>
                <a:schemeClr val="bg1"/>
              </a:solidFill>
              <a:latin typeface="Helvetica"/>
              <a:cs typeface="Helvetica"/>
            </a:endParaRPr>
          </a:p>
          <a:p>
            <a:pPr>
              <a:lnSpc>
                <a:spcPct val="120000"/>
              </a:lnSpc>
              <a:spcAft>
                <a:spcPts val="3000"/>
              </a:spcAft>
            </a:pPr>
            <a:r>
              <a:rPr lang="en-AU" sz="2400" b="1" dirty="0" smtClean="0">
                <a:latin typeface="Helvetica"/>
                <a:cs typeface="Helvetica"/>
              </a:rPr>
              <a:t>Sign up to the newsletter online https://</a:t>
            </a:r>
            <a:r>
              <a:rPr lang="en-AU" sz="2400" b="1" dirty="0" smtClean="0">
                <a:solidFill>
                  <a:srgbClr val="E57C25"/>
                </a:solidFill>
                <a:latin typeface="Helvetica"/>
                <a:cs typeface="Helvetica"/>
              </a:rPr>
              <a:t>fair.alia.org.au</a:t>
            </a:r>
            <a:endParaRPr lang="en-AU" sz="2400" b="1" dirty="0" smtClean="0">
              <a:latin typeface="Helvetica"/>
              <a:cs typeface="Helvetica"/>
            </a:endParaRP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en-AU" sz="2400" b="1" dirty="0" smtClean="0">
                <a:latin typeface="Helvetica"/>
                <a:cs typeface="Helvetica"/>
              </a:rPr>
              <a:t>@</a:t>
            </a:r>
            <a:r>
              <a:rPr lang="en-AU" sz="2400" b="1" dirty="0" err="1" smtClean="0">
                <a:latin typeface="Helvetica"/>
                <a:cs typeface="Helvetica"/>
              </a:rPr>
              <a:t>joinFAIR</a:t>
            </a:r>
            <a:r>
              <a:rPr lang="en-AU" sz="2400" b="1" dirty="0" smtClean="0">
                <a:latin typeface="Helvetica"/>
                <a:cs typeface="Helvetica"/>
              </a:rPr>
              <a:t>     #FAIR</a:t>
            </a:r>
            <a:endParaRPr lang="en-AU" sz="2400" b="1" dirty="0">
              <a:latin typeface="Helvetica"/>
              <a:cs typeface="Helvetica"/>
            </a:endParaRP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en-AU" sz="2400" b="1" dirty="0" smtClean="0">
                <a:latin typeface="Helvetica"/>
                <a:cs typeface="Helvetica"/>
              </a:rPr>
              <a:t>facebook.com/</a:t>
            </a:r>
            <a:r>
              <a:rPr lang="en-AU" sz="2400" b="1" dirty="0" err="1" smtClean="0">
                <a:latin typeface="Helvetica"/>
                <a:cs typeface="Helvetica"/>
              </a:rPr>
              <a:t>joinFAIR</a:t>
            </a:r>
            <a:endParaRPr lang="en-AU" sz="2400" b="1" dirty="0" smtClean="0">
              <a:latin typeface="Helvetica"/>
              <a:cs typeface="Helvetica"/>
            </a:endParaRPr>
          </a:p>
        </p:txBody>
      </p:sp>
      <p:pic>
        <p:nvPicPr>
          <p:cNvPr id="6" name="Picture 5" descr="fb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7" y="5253203"/>
            <a:ext cx="288693" cy="7407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1710</TotalTime>
  <Words>209</Words>
  <Application>Microsoft Office PowerPoint</Application>
  <PresentationFormat>On-screen Show (4:3)</PresentationFormat>
  <Paragraphs>118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ALIA</dc:title>
  <dc:creator>jtaylor</dc:creator>
  <cp:lastModifiedBy>smckerracher</cp:lastModifiedBy>
  <cp:revision>170</cp:revision>
  <dcterms:created xsi:type="dcterms:W3CDTF">2013-02-05T00:18:01Z</dcterms:created>
  <dcterms:modified xsi:type="dcterms:W3CDTF">2015-06-03T09:37:21Z</dcterms:modified>
</cp:coreProperties>
</file>