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24"/>
    <p:restoredTop sz="94622"/>
  </p:normalViewPr>
  <p:slideViewPr>
    <p:cSldViewPr snapToGrid="0" snapToObjects="1">
      <p:cViewPr varScale="1">
        <p:scale>
          <a:sx n="173" d="100"/>
          <a:sy n="173" d="100"/>
        </p:scale>
        <p:origin x="184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3D3FF-B410-0049-BDA7-5EDF9682F15E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3C2F9-5F88-9C49-B961-0CF18EDA7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291" y="275571"/>
            <a:ext cx="2959418" cy="45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6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316672" y="4332309"/>
            <a:ext cx="8548777" cy="58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15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2017-03-17T10:53:26Z</dcterms:created>
  <dcterms:modified xsi:type="dcterms:W3CDTF">2017-03-23T08:12:36Z</dcterms:modified>
</cp:coreProperties>
</file>