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68"/>
    <p:restoredTop sz="94622"/>
  </p:normalViewPr>
  <p:slideViewPr>
    <p:cSldViewPr snapToGrid="0" snapToObjects="1">
      <p:cViewPr varScale="1">
        <p:scale>
          <a:sx n="148" d="100"/>
          <a:sy n="148" d="100"/>
        </p:scale>
        <p:origin x="208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C8181-2514-8844-B959-76469EBF479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821AF-074E-2946-9D26-8DA6D3368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612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859" y="275571"/>
            <a:ext cx="4046716" cy="627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1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301925" y="5993960"/>
            <a:ext cx="8548777" cy="58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73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Macintosh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2017-03-17T10:56:35Z</dcterms:created>
  <dcterms:modified xsi:type="dcterms:W3CDTF">2017-03-23T08:12:10Z</dcterms:modified>
</cp:coreProperties>
</file>